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4"/>
  </p:notesMasterIdLst>
  <p:sldIdLst>
    <p:sldId id="279" r:id="rId2"/>
    <p:sldId id="256" r:id="rId3"/>
    <p:sldId id="288" r:id="rId4"/>
    <p:sldId id="290" r:id="rId5"/>
    <p:sldId id="291" r:id="rId6"/>
    <p:sldId id="286" r:id="rId7"/>
    <p:sldId id="287" r:id="rId8"/>
    <p:sldId id="289" r:id="rId9"/>
    <p:sldId id="292" r:id="rId10"/>
    <p:sldId id="293" r:id="rId11"/>
    <p:sldId id="294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07CC53-3E43-4B6C-A127-16F66AF37DEA}" v="17" dt="2022-05-21T19:02:18.2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660"/>
  </p:normalViewPr>
  <p:slideViewPr>
    <p:cSldViewPr snapToGrid="0">
      <p:cViewPr>
        <p:scale>
          <a:sx n="50" d="100"/>
          <a:sy n="50" d="100"/>
        </p:scale>
        <p:origin x="2088" y="8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4961DD-6092-43C4-AE21-92AE9B46B8B6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402333-3BC1-47B1-B939-F70A68B54C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1460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6436078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0244432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7651572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3184698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114264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428510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601676"/>
      </p:ext>
    </p:extLst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4937258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9586696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3514117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5505374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7040012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114573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5915603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4213144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8072594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4D096-D454-44AB-B6CC-D57CC38EA08D}" type="datetimeFigureOut">
              <a:rPr lang="pt-BR" smtClean="0"/>
              <a:t>30/05/2022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2451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ransition spd="slow">
    <p:fad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4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8" name="Isosceles Triangle 5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3" name="Imagem 2" descr="Logotipo, nome da empresa&#10;&#10;Descrição gerada automaticamente">
            <a:extLst>
              <a:ext uri="{FF2B5EF4-FFF2-40B4-BE49-F238E27FC236}">
                <a16:creationId xmlns:a16="http://schemas.microsoft.com/office/drawing/2014/main" id="{AC10B4B6-716F-4AB7-8035-AD09C7D4D7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166" y="1066377"/>
            <a:ext cx="5960906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35916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tângulo 26">
            <a:extLst>
              <a:ext uri="{FF2B5EF4-FFF2-40B4-BE49-F238E27FC236}">
                <a16:creationId xmlns:a16="http://schemas.microsoft.com/office/drawing/2014/main" id="{DC3B3F32-8724-4241-BB3F-683CD0759EB7}"/>
              </a:ext>
            </a:extLst>
          </p:cNvPr>
          <p:cNvSpPr/>
          <p:nvPr/>
        </p:nvSpPr>
        <p:spPr>
          <a:xfrm>
            <a:off x="7035331" y="1479270"/>
            <a:ext cx="1293962" cy="41579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CDC7BE2-DE22-4BC3-85B5-28A0E26ED004}"/>
              </a:ext>
            </a:extLst>
          </p:cNvPr>
          <p:cNvSpPr/>
          <p:nvPr/>
        </p:nvSpPr>
        <p:spPr>
          <a:xfrm>
            <a:off x="3176" y="828295"/>
            <a:ext cx="1601789" cy="6029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Título 1">
            <a:extLst>
              <a:ext uri="{FF2B5EF4-FFF2-40B4-BE49-F238E27FC236}">
                <a16:creationId xmlns:a16="http://schemas.microsoft.com/office/drawing/2014/main" id="{C26C546B-526A-433F-A084-1389E0C8CE0A}"/>
              </a:ext>
            </a:extLst>
          </p:cNvPr>
          <p:cNvSpPr txBox="1">
            <a:spLocks/>
          </p:cNvSpPr>
          <p:nvPr/>
        </p:nvSpPr>
        <p:spPr>
          <a:xfrm>
            <a:off x="483989" y="387404"/>
            <a:ext cx="6922652" cy="166678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9600" b="1" dirty="0"/>
              <a:t>Suporte</a:t>
            </a:r>
          </a:p>
        </p:txBody>
      </p:sp>
      <p:pic>
        <p:nvPicPr>
          <p:cNvPr id="5" name="Imagem 4" descr="Diagrama, Esquemático&#10;&#10;Descrição gerada automaticamente">
            <a:extLst>
              <a:ext uri="{FF2B5EF4-FFF2-40B4-BE49-F238E27FC236}">
                <a16:creationId xmlns:a16="http://schemas.microsoft.com/office/drawing/2014/main" id="{759EE973-A6DA-EA6A-2185-D005647CE4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217" y="0"/>
            <a:ext cx="38935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587361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499D65-3C3B-087F-1226-E8AFDBC64D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1463" y="3037533"/>
            <a:ext cx="6665998" cy="782933"/>
          </a:xfrm>
        </p:spPr>
        <p:txBody>
          <a:bodyPr/>
          <a:lstStyle/>
          <a:p>
            <a:r>
              <a:rPr lang="pt-BR" dirty="0"/>
              <a:t>Manual de instalação</a:t>
            </a:r>
          </a:p>
        </p:txBody>
      </p:sp>
    </p:spTree>
    <p:extLst>
      <p:ext uri="{BB962C8B-B14F-4D97-AF65-F5344CB8AC3E}">
        <p14:creationId xmlns:p14="http://schemas.microsoft.com/office/powerpoint/2010/main" val="1360873432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essoa escrevendo em um bloco de notas">
            <a:extLst>
              <a:ext uri="{FF2B5EF4-FFF2-40B4-BE49-F238E27FC236}">
                <a16:creationId xmlns:a16="http://schemas.microsoft.com/office/drawing/2014/main" id="{A47A6676-2027-CBD5-499E-F56B1A8FB1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9" r="534"/>
          <a:stretch/>
        </p:blipFill>
        <p:spPr>
          <a:xfrm>
            <a:off x="3861210" y="0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C8018793-20F1-4AC0-95EA-D342DEEB7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Conclusão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Título 4">
            <a:extLst>
              <a:ext uri="{FF2B5EF4-FFF2-40B4-BE49-F238E27FC236}">
                <a16:creationId xmlns:a16="http://schemas.microsoft.com/office/drawing/2014/main" id="{6BF0E473-7E8B-CB56-1196-0D8FCD042436}"/>
              </a:ext>
            </a:extLst>
          </p:cNvPr>
          <p:cNvSpPr txBox="1">
            <a:spLocks/>
          </p:cNvSpPr>
          <p:nvPr/>
        </p:nvSpPr>
        <p:spPr>
          <a:xfrm>
            <a:off x="348259" y="2032000"/>
            <a:ext cx="4551545" cy="11684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Trabalho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equipe</a:t>
            </a:r>
            <a:endParaRPr lang="en-US" dirty="0"/>
          </a:p>
          <a:p>
            <a:r>
              <a:rPr lang="en-US" dirty="0"/>
              <a:t>Lidar com o </a:t>
            </a:r>
            <a:r>
              <a:rPr lang="en-US" dirty="0" err="1"/>
              <a:t>imprevisto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943702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>
            <a:extLst>
              <a:ext uri="{FF2B5EF4-FFF2-40B4-BE49-F238E27FC236}">
                <a16:creationId xmlns:a16="http://schemas.microsoft.com/office/drawing/2014/main" id="{004FDA75-2CC6-4CCA-8350-A5DAFDBCE6A5}"/>
              </a:ext>
            </a:extLst>
          </p:cNvPr>
          <p:cNvSpPr txBox="1">
            <a:spLocks/>
          </p:cNvSpPr>
          <p:nvPr/>
        </p:nvSpPr>
        <p:spPr>
          <a:xfrm>
            <a:off x="3156441" y="58292"/>
            <a:ext cx="5657445" cy="13974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9600" b="1" dirty="0"/>
              <a:t>Membros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B3005171-114C-4D16-B3BF-CF3E0B442F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653" y="1462177"/>
            <a:ext cx="9036718" cy="4315364"/>
          </a:xfrm>
        </p:spPr>
        <p:txBody>
          <a:bodyPr>
            <a:normAutofit fontScale="90000"/>
          </a:bodyPr>
          <a:lstStyle/>
          <a:p>
            <a:pPr algn="l"/>
            <a:r>
              <a:rPr lang="pt-BR" sz="4000" b="1" dirty="0"/>
              <a:t>Eduardo da Silva Rego – P.O.</a:t>
            </a:r>
            <a:br>
              <a:rPr lang="pt-BR" sz="4000" b="1" dirty="0"/>
            </a:br>
            <a:r>
              <a:rPr lang="pt-BR" sz="4000" b="1" dirty="0"/>
              <a:t>Felipe Dias da Silva – Equipe DEV. </a:t>
            </a:r>
            <a:br>
              <a:rPr lang="pt-BR" sz="4000" b="1" dirty="0"/>
            </a:br>
            <a:r>
              <a:rPr lang="pt-BR" sz="4000" b="1" dirty="0"/>
              <a:t>Guilherme Gonçalves – Equipe DEV.</a:t>
            </a:r>
            <a:br>
              <a:rPr lang="pt-BR" sz="4000" b="1" dirty="0"/>
            </a:br>
            <a:r>
              <a:rPr lang="pt-BR" sz="4000" b="1" dirty="0"/>
              <a:t>Guilherme Victorino – Equipe DEV.</a:t>
            </a:r>
            <a:br>
              <a:rPr lang="pt-BR" sz="4000" b="1" dirty="0"/>
            </a:br>
            <a:r>
              <a:rPr lang="pt-BR" sz="4000" b="1" dirty="0"/>
              <a:t>Pedro Henrique Barboza – Scrum Master</a:t>
            </a:r>
            <a:br>
              <a:rPr lang="pt-BR" sz="4000" b="1" dirty="0"/>
            </a:b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415928133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B3005171-114C-4D16-B3BF-CF3E0B442F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487" y="2441740"/>
            <a:ext cx="9036718" cy="1311215"/>
          </a:xfrm>
        </p:spPr>
        <p:txBody>
          <a:bodyPr>
            <a:normAutofit fontScale="90000"/>
          </a:bodyPr>
          <a:lstStyle/>
          <a:p>
            <a:pPr algn="l"/>
            <a:br>
              <a:rPr lang="pt-BR" sz="4000" b="1" dirty="0"/>
            </a:br>
            <a:r>
              <a:rPr lang="pt-BR" sz="4000" b="1" dirty="0"/>
              <a:t>- 49 Mil reclamações</a:t>
            </a:r>
            <a:br>
              <a:rPr lang="pt-BR" sz="4000" b="1" dirty="0"/>
            </a:br>
            <a:r>
              <a:rPr lang="pt-BR" sz="4000" b="1" dirty="0"/>
              <a:t>- Sendo 66% delas sobre Superlotação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F824FB96-6645-60DB-AC14-FE7A8E5E6344}"/>
              </a:ext>
            </a:extLst>
          </p:cNvPr>
          <p:cNvSpPr txBox="1">
            <a:spLocks/>
          </p:cNvSpPr>
          <p:nvPr/>
        </p:nvSpPr>
        <p:spPr>
          <a:xfrm>
            <a:off x="760116" y="2133035"/>
            <a:ext cx="9036718" cy="122187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br>
              <a:rPr lang="pt-BR" sz="4000" b="1" dirty="0"/>
            </a:br>
            <a:endParaRPr lang="pt-BR" sz="4000" b="1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9330D3F-7044-E36F-EA3A-EA9139069EE2}"/>
              </a:ext>
            </a:extLst>
          </p:cNvPr>
          <p:cNvSpPr txBox="1">
            <a:spLocks/>
          </p:cNvSpPr>
          <p:nvPr/>
        </p:nvSpPr>
        <p:spPr>
          <a:xfrm>
            <a:off x="1017499" y="-936736"/>
            <a:ext cx="8260695" cy="306977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7200" b="1" dirty="0"/>
              <a:t>Balanceamento e sustentabilidade</a:t>
            </a:r>
          </a:p>
        </p:txBody>
      </p:sp>
    </p:spTree>
    <p:extLst>
      <p:ext uri="{BB962C8B-B14F-4D97-AF65-F5344CB8AC3E}">
        <p14:creationId xmlns:p14="http://schemas.microsoft.com/office/powerpoint/2010/main" val="777833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F824FB96-6645-60DB-AC14-FE7A8E5E6344}"/>
              </a:ext>
            </a:extLst>
          </p:cNvPr>
          <p:cNvSpPr txBox="1">
            <a:spLocks/>
          </p:cNvSpPr>
          <p:nvPr/>
        </p:nvSpPr>
        <p:spPr>
          <a:xfrm>
            <a:off x="620702" y="8092950"/>
            <a:ext cx="9036718" cy="12218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br>
              <a:rPr lang="pt-BR" sz="6600" b="1" dirty="0"/>
            </a:br>
            <a:endParaRPr lang="pt-BR" sz="6600" b="1" dirty="0"/>
          </a:p>
          <a:p>
            <a:pPr algn="ctr"/>
            <a:r>
              <a:rPr lang="pt-BR" sz="6600" b="1" dirty="0"/>
              <a:t>17 milhões de reais por ano!</a:t>
            </a:r>
          </a:p>
        </p:txBody>
      </p:sp>
      <p:pic>
        <p:nvPicPr>
          <p:cNvPr id="7" name="Imagem 6" descr="Gráfico, Gráfico de barras&#10;&#10;Descrição gerada automaticamente">
            <a:extLst>
              <a:ext uri="{FF2B5EF4-FFF2-40B4-BE49-F238E27FC236}">
                <a16:creationId xmlns:a16="http://schemas.microsoft.com/office/drawing/2014/main" id="{D015FDF6-F1A1-9E76-E2F9-8239783927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-1378892"/>
            <a:ext cx="4752429" cy="4202545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4289A784-3C8D-925C-33A1-8F055F041938}"/>
              </a:ext>
            </a:extLst>
          </p:cNvPr>
          <p:cNvSpPr txBox="1">
            <a:spLocks/>
          </p:cNvSpPr>
          <p:nvPr/>
        </p:nvSpPr>
        <p:spPr>
          <a:xfrm>
            <a:off x="-2960698" y="-2295237"/>
            <a:ext cx="3174576" cy="22952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br>
              <a:rPr lang="pt-BR" sz="4000" b="1" dirty="0"/>
            </a:br>
            <a:r>
              <a:rPr lang="pt-BR" sz="4000" b="1" dirty="0"/>
              <a:t>Ano de 2014</a:t>
            </a:r>
          </a:p>
          <a:p>
            <a:pPr algn="l"/>
            <a:r>
              <a:rPr lang="pt-BR" sz="4000" b="1" dirty="0"/>
              <a:t>Lucro de 81 Milhões.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2165EB1-8652-3F37-61CB-CE5469AB12C9}"/>
              </a:ext>
            </a:extLst>
          </p:cNvPr>
          <p:cNvSpPr txBox="1">
            <a:spLocks/>
          </p:cNvSpPr>
          <p:nvPr/>
        </p:nvSpPr>
        <p:spPr>
          <a:xfrm>
            <a:off x="-3529287" y="1971500"/>
            <a:ext cx="3174576" cy="22952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br>
              <a:rPr lang="pt-BR" sz="4000" b="1" dirty="0"/>
            </a:br>
            <a:r>
              <a:rPr lang="pt-BR" sz="4000" b="1" dirty="0"/>
              <a:t>Ano de 2016</a:t>
            </a:r>
          </a:p>
          <a:p>
            <a:pPr algn="l"/>
            <a:r>
              <a:rPr lang="pt-BR" sz="4000" b="1" dirty="0"/>
              <a:t>Lucro de 41 Milhões.</a:t>
            </a:r>
          </a:p>
        </p:txBody>
      </p:sp>
    </p:spTree>
    <p:extLst>
      <p:ext uri="{BB962C8B-B14F-4D97-AF65-F5344CB8AC3E}">
        <p14:creationId xmlns:p14="http://schemas.microsoft.com/office/powerpoint/2010/main" val="3049120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4.07407E-6 L -0.6319 0.2388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602" y="1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111E-6 L 0.32383 0.33472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85" y="1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256 0.04514 L 0.35052 0.04514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15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96296E-6 L -0.0052 -0.37592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" y="-18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77FD247-0A84-5A9B-6ED1-5DA0701D7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284" y="2000305"/>
            <a:ext cx="9045471" cy="4571367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D825A69A-01A6-4C20-7D7F-D8A25200F781}"/>
              </a:ext>
            </a:extLst>
          </p:cNvPr>
          <p:cNvSpPr txBox="1">
            <a:spLocks/>
          </p:cNvSpPr>
          <p:nvPr/>
        </p:nvSpPr>
        <p:spPr>
          <a:xfrm>
            <a:off x="1309168" y="0"/>
            <a:ext cx="8259704" cy="18991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9600" b="1" dirty="0"/>
              <a:t>Planejamento</a:t>
            </a:r>
          </a:p>
        </p:txBody>
      </p:sp>
    </p:spTree>
    <p:extLst>
      <p:ext uri="{BB962C8B-B14F-4D97-AF65-F5344CB8AC3E}">
        <p14:creationId xmlns:p14="http://schemas.microsoft.com/office/powerpoint/2010/main" val="1440326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925CC93A-4502-4930-8410-8A1AA964A74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26235" cy="14542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7200" b="1" dirty="0"/>
              <a:t>Visão de Negocio</a:t>
            </a:r>
          </a:p>
        </p:txBody>
      </p:sp>
      <p:pic>
        <p:nvPicPr>
          <p:cNvPr id="12" name="Imagem 11" descr="Diagrama&#10;&#10;Descrição gerada automaticamente">
            <a:extLst>
              <a:ext uri="{FF2B5EF4-FFF2-40B4-BE49-F238E27FC236}">
                <a16:creationId xmlns:a16="http://schemas.microsoft.com/office/drawing/2014/main" id="{AD04AF12-9199-45EF-A24E-038E54974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82" y="1143001"/>
            <a:ext cx="9062169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71766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6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9" name="Straight Connector 7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8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D6BC9EB-F181-48AB-BCA2-3D1DB20D2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33AAA80-39DC-4020-9BFF-0718F35C7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9C5D90B-7EE3-4D26-AB7D-A5A3A6E1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39186"/>
            <a:ext cx="0" cy="32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177F295-741F-4EFF-B0CA-BE69295AD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11349404" y="1217756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C3B3F32-8724-4241-BB3F-683CD0759EB7}"/>
              </a:ext>
            </a:extLst>
          </p:cNvPr>
          <p:cNvSpPr/>
          <p:nvPr/>
        </p:nvSpPr>
        <p:spPr>
          <a:xfrm>
            <a:off x="7035331" y="1479270"/>
            <a:ext cx="1293962" cy="41579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CDC7BE2-DE22-4BC3-85B5-28A0E26ED004}"/>
              </a:ext>
            </a:extLst>
          </p:cNvPr>
          <p:cNvSpPr/>
          <p:nvPr/>
        </p:nvSpPr>
        <p:spPr>
          <a:xfrm>
            <a:off x="-1" y="0"/>
            <a:ext cx="1601789" cy="6029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966A7454-FA51-4379-BFB1-6555F2E155A5}"/>
              </a:ext>
            </a:extLst>
          </p:cNvPr>
          <p:cNvSpPr/>
          <p:nvPr/>
        </p:nvSpPr>
        <p:spPr>
          <a:xfrm>
            <a:off x="10587035" y="828295"/>
            <a:ext cx="1601789" cy="6029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Título 1">
            <a:extLst>
              <a:ext uri="{FF2B5EF4-FFF2-40B4-BE49-F238E27FC236}">
                <a16:creationId xmlns:a16="http://schemas.microsoft.com/office/drawing/2014/main" id="{C26C546B-526A-433F-A084-1389E0C8CE0A}"/>
              </a:ext>
            </a:extLst>
          </p:cNvPr>
          <p:cNvSpPr txBox="1">
            <a:spLocks/>
          </p:cNvSpPr>
          <p:nvPr/>
        </p:nvSpPr>
        <p:spPr>
          <a:xfrm>
            <a:off x="2634674" y="0"/>
            <a:ext cx="6922652" cy="166678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10700" b="1" dirty="0"/>
              <a:t>Diagrama de Solução</a:t>
            </a:r>
            <a:r>
              <a:rPr lang="pt-BR" b="1" dirty="0"/>
              <a:t> </a:t>
            </a:r>
          </a:p>
        </p:txBody>
      </p:sp>
      <p:pic>
        <p:nvPicPr>
          <p:cNvPr id="3" name="Imagem 2" descr="Tela de computador com jogo&#10;&#10;Descrição gerada automaticamente">
            <a:extLst>
              <a:ext uri="{FF2B5EF4-FFF2-40B4-BE49-F238E27FC236}">
                <a16:creationId xmlns:a16="http://schemas.microsoft.com/office/drawing/2014/main" id="{E3BB3E17-C00C-8A4C-DA02-FDAC94F1F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1666788"/>
            <a:ext cx="12192000" cy="517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76048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6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9" name="Straight Connector 7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8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D6BC9EB-F181-48AB-BCA2-3D1DB20D2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33AAA80-39DC-4020-9BFF-0718F35C7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9C5D90B-7EE3-4D26-AB7D-A5A3A6E1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39186"/>
            <a:ext cx="0" cy="32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177F295-741F-4EFF-B0CA-BE69295AD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11349404" y="1217756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C3B3F32-8724-4241-BB3F-683CD0759EB7}"/>
              </a:ext>
            </a:extLst>
          </p:cNvPr>
          <p:cNvSpPr/>
          <p:nvPr/>
        </p:nvSpPr>
        <p:spPr>
          <a:xfrm>
            <a:off x="7035331" y="1479270"/>
            <a:ext cx="1293962" cy="41579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CDC7BE2-DE22-4BC3-85B5-28A0E26ED004}"/>
              </a:ext>
            </a:extLst>
          </p:cNvPr>
          <p:cNvSpPr/>
          <p:nvPr/>
        </p:nvSpPr>
        <p:spPr>
          <a:xfrm>
            <a:off x="-1" y="0"/>
            <a:ext cx="1601789" cy="6029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966A7454-FA51-4379-BFB1-6555F2E155A5}"/>
              </a:ext>
            </a:extLst>
          </p:cNvPr>
          <p:cNvSpPr/>
          <p:nvPr/>
        </p:nvSpPr>
        <p:spPr>
          <a:xfrm>
            <a:off x="10587035" y="828295"/>
            <a:ext cx="1601789" cy="6029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B1AB43DB-A007-58EC-4F4A-C59ADC0F5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966" y="1226222"/>
            <a:ext cx="9960451" cy="5648712"/>
          </a:xfrm>
          <a:prstGeom prst="rect">
            <a:avLst/>
          </a:prstGeom>
        </p:spPr>
      </p:pic>
      <p:sp>
        <p:nvSpPr>
          <p:cNvPr id="24" name="Título 1">
            <a:extLst>
              <a:ext uri="{FF2B5EF4-FFF2-40B4-BE49-F238E27FC236}">
                <a16:creationId xmlns:a16="http://schemas.microsoft.com/office/drawing/2014/main" id="{31F59F5B-AD9C-1420-C979-C637C983B0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26235" cy="14542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7200" b="1" dirty="0"/>
              <a:t>Regra de Negocio</a:t>
            </a:r>
          </a:p>
        </p:txBody>
      </p:sp>
    </p:spTree>
    <p:extLst>
      <p:ext uri="{BB962C8B-B14F-4D97-AF65-F5344CB8AC3E}">
        <p14:creationId xmlns:p14="http://schemas.microsoft.com/office/powerpoint/2010/main" val="2817469245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tângulo 26">
            <a:extLst>
              <a:ext uri="{FF2B5EF4-FFF2-40B4-BE49-F238E27FC236}">
                <a16:creationId xmlns:a16="http://schemas.microsoft.com/office/drawing/2014/main" id="{DC3B3F32-8724-4241-BB3F-683CD0759EB7}"/>
              </a:ext>
            </a:extLst>
          </p:cNvPr>
          <p:cNvSpPr/>
          <p:nvPr/>
        </p:nvSpPr>
        <p:spPr>
          <a:xfrm>
            <a:off x="7035331" y="1479270"/>
            <a:ext cx="1293962" cy="41579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CDC7BE2-DE22-4BC3-85B5-28A0E26ED004}"/>
              </a:ext>
            </a:extLst>
          </p:cNvPr>
          <p:cNvSpPr/>
          <p:nvPr/>
        </p:nvSpPr>
        <p:spPr>
          <a:xfrm>
            <a:off x="3176" y="828295"/>
            <a:ext cx="1601789" cy="6029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Título 1">
            <a:extLst>
              <a:ext uri="{FF2B5EF4-FFF2-40B4-BE49-F238E27FC236}">
                <a16:creationId xmlns:a16="http://schemas.microsoft.com/office/drawing/2014/main" id="{C26C546B-526A-433F-A084-1389E0C8CE0A}"/>
              </a:ext>
            </a:extLst>
          </p:cNvPr>
          <p:cNvSpPr txBox="1">
            <a:spLocks/>
          </p:cNvSpPr>
          <p:nvPr/>
        </p:nvSpPr>
        <p:spPr>
          <a:xfrm>
            <a:off x="2634674" y="2383971"/>
            <a:ext cx="6922652" cy="166678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9600" b="1" dirty="0"/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1331166681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Facetado">
  <a:themeElements>
    <a:clrScheme name="Personalizada 2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6F9DFF"/>
      </a:accent1>
      <a:accent2>
        <a:srgbClr val="B0B0B0"/>
      </a:accent2>
      <a:accent3>
        <a:srgbClr val="595959"/>
      </a:accent3>
      <a:accent4>
        <a:srgbClr val="6F9DFF"/>
      </a:accent4>
      <a:accent5>
        <a:srgbClr val="686868"/>
      </a:accent5>
      <a:accent6>
        <a:srgbClr val="7C7C7C"/>
      </a:accent6>
      <a:hlink>
        <a:srgbClr val="A4A4A4"/>
      </a:hlink>
      <a:folHlink>
        <a:srgbClr val="000000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2373</TotalTime>
  <Words>107</Words>
  <Application>Microsoft Office PowerPoint</Application>
  <PresentationFormat>Widescreen</PresentationFormat>
  <Paragraphs>21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Trebuchet MS</vt:lpstr>
      <vt:lpstr>Wingdings 3</vt:lpstr>
      <vt:lpstr>Facetado</vt:lpstr>
      <vt:lpstr>Apresentação do PowerPoint</vt:lpstr>
      <vt:lpstr>Eduardo da Silva Rego – P.O. Felipe Dias da Silva – Equipe DEV.  Guilherme Gonçalves – Equipe DEV. Guilherme Victorino – Equipe DEV. Pedro Henrique Barboza – Scrum Master </vt:lpstr>
      <vt:lpstr> - 49 Mil reclamações - Sendo 66% delas sobre Superlotação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Manual de instalação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da GTSP</dc:title>
  <dc:creator>VINICIUS SOARES DE SOUZA .</dc:creator>
  <cp:lastModifiedBy>Pedro Henrique Leite</cp:lastModifiedBy>
  <cp:revision>9</cp:revision>
  <dcterms:created xsi:type="dcterms:W3CDTF">2022-03-11T02:00:16Z</dcterms:created>
  <dcterms:modified xsi:type="dcterms:W3CDTF">2022-05-30T17:06:54Z</dcterms:modified>
</cp:coreProperties>
</file>

<file path=docProps/thumbnail.jpeg>
</file>